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59" r:id="rId2"/>
    <p:sldId id="370" r:id="rId3"/>
    <p:sldId id="401" r:id="rId4"/>
    <p:sldId id="402" r:id="rId5"/>
    <p:sldId id="403" r:id="rId6"/>
    <p:sldId id="405" r:id="rId7"/>
    <p:sldId id="400" r:id="rId8"/>
    <p:sldId id="392" r:id="rId9"/>
    <p:sldId id="409" r:id="rId10"/>
    <p:sldId id="357" r:id="rId11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F15"/>
    <a:srgbClr val="F6D857"/>
    <a:srgbClr val="F6E471"/>
    <a:srgbClr val="A7CD6B"/>
    <a:srgbClr val="E98954"/>
    <a:srgbClr val="2AB5E1"/>
    <a:srgbClr val="EA7EA3"/>
    <a:srgbClr val="EFE999"/>
    <a:srgbClr val="56C3E7"/>
    <a:srgbClr val="F6D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3" autoAdjust="0"/>
    <p:restoredTop sz="94660" autoAdjust="0"/>
  </p:normalViewPr>
  <p:slideViewPr>
    <p:cSldViewPr>
      <p:cViewPr>
        <p:scale>
          <a:sx n="106" d="100"/>
          <a:sy n="106" d="100"/>
        </p:scale>
        <p:origin x="-486" y="-18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>
                <a:latin typeface="inpin heiti" charset="-122"/>
                <a:ea typeface="inpin heiti" charset="-122"/>
              </a:rPr>
              <a:t>2021/3/10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>
                <a:latin typeface="inpin heiti" charset="-122"/>
                <a:ea typeface="inpin heiti" charset="-122"/>
              </a:rPr>
              <a:t>‹#›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2049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6A2B73EA-EE91-4E33-A9C1-8BF5DD7139A2}" type="datetimeFigureOut">
              <a:rPr lang="zh-CN" altLang="en-US" smtClean="0"/>
              <a:t>2021/3/10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73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2021/3/10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media1.mp3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7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2262368" y="1114871"/>
            <a:ext cx="1080120" cy="1080120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27808" y="1114871"/>
            <a:ext cx="1080120" cy="108012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993248" y="1114871"/>
            <a:ext cx="1080120" cy="1080120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858688" y="1114871"/>
            <a:ext cx="1080120" cy="108012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724128" y="1114871"/>
            <a:ext cx="1080120" cy="1080120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2392776" y="1227240"/>
            <a:ext cx="4187248" cy="79872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dist"/>
            <a:r>
              <a:rPr lang="en-US" altLang="zh-CN" sz="6000" b="1" dirty="0" smtClean="0"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LỚP1A</a:t>
            </a:r>
            <a:endParaRPr lang="zh-CN" altLang="en-US" sz="6000" b="1" dirty="0"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61841" y="-1609355"/>
            <a:ext cx="812800" cy="812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48062" y="2372592"/>
            <a:ext cx="723704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GIẢI THƯỞNG TÌNH BẠN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3427" y="3408473"/>
            <a:ext cx="30433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GV</a:t>
            </a:r>
            <a:r>
              <a:rPr lang="en-US" sz="2000" b="1" i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 ..........</a:t>
            </a:r>
            <a:endParaRPr lang="en-US" sz="2000" b="1" i="1" dirty="0" smtClean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73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371831">
            <a:off x="-430294" y="1507155"/>
            <a:ext cx="3731754" cy="52786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558"/>
            <a:ext cx="9108504" cy="4515966"/>
          </a:xfrm>
          <a:prstGeom prst="rect">
            <a:avLst/>
          </a:prstGeom>
        </p:spPr>
      </p:pic>
      <p:sp>
        <p:nvSpPr>
          <p:cNvPr id="27" name="矩形 8"/>
          <p:cNvSpPr/>
          <p:nvPr/>
        </p:nvSpPr>
        <p:spPr>
          <a:xfrm>
            <a:off x="0" y="19984"/>
            <a:ext cx="91440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Quan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sát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tranh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nói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thấy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tranh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8"/>
          <p:cNvSpPr/>
          <p:nvPr/>
        </p:nvSpPr>
        <p:spPr>
          <a:xfrm>
            <a:off x="0" y="-164554"/>
            <a:ext cx="9396535" cy="616338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Giải</a:t>
            </a:r>
            <a:r>
              <a:rPr lang="en-US" altLang="zh-C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thưởng</a:t>
            </a:r>
            <a:r>
              <a:rPr lang="en-US" altLang="zh-C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endParaRPr lang="en-US" altLang="zh-CN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	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Nai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hoẵng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tham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dự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cuộc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chạy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đua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                                                                     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Trước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vạch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xuất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phát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nai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hoẵng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xoạc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chân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lấy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đà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Sau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khi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trọng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tài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ra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hiệu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hai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lao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như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tên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bắn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 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Cả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hai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luôn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ở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vị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trí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dẫn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đầu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Bỗng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hoẵng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vấp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phải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hòn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đá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rồi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ngã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oạch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  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Nai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vội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dừng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đỡ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hoẵng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đứng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dậy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	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Nai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hoẵng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đích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cuối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 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Nhưng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cả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hai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đều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tặng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giải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thưởng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                                                  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Lâm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lang="zh-CN" altLang="en-US" sz="32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just"/>
            <a:r>
              <a:rPr lang="en-US" altLang="zh-CN" sz="3200" dirty="0" smtClean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3200" dirty="0">
              <a:solidFill>
                <a:srgbClr val="F14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Lưu đồ: Đường kết nối 8"/>
          <p:cNvSpPr/>
          <p:nvPr/>
        </p:nvSpPr>
        <p:spPr>
          <a:xfrm>
            <a:off x="691118" y="809182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0"/>
          <p:cNvSpPr/>
          <p:nvPr/>
        </p:nvSpPr>
        <p:spPr>
          <a:xfrm>
            <a:off x="0" y="1203598"/>
            <a:ext cx="372140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1"/>
          <p:cNvSpPr/>
          <p:nvPr/>
        </p:nvSpPr>
        <p:spPr>
          <a:xfrm>
            <a:off x="921031" y="1697822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2"/>
          <p:cNvSpPr/>
          <p:nvPr/>
        </p:nvSpPr>
        <p:spPr>
          <a:xfrm>
            <a:off x="1203882" y="2154342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ưu đồ: Đường kết nối 13"/>
          <p:cNvSpPr/>
          <p:nvPr/>
        </p:nvSpPr>
        <p:spPr>
          <a:xfrm>
            <a:off x="6585633" y="2308105"/>
            <a:ext cx="361507" cy="333913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14"/>
          <p:cNvSpPr/>
          <p:nvPr/>
        </p:nvSpPr>
        <p:spPr>
          <a:xfrm>
            <a:off x="7884368" y="2741703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5"/>
          <p:cNvSpPr/>
          <p:nvPr/>
        </p:nvSpPr>
        <p:spPr>
          <a:xfrm>
            <a:off x="871871" y="3691833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5"/>
          <p:cNvSpPr/>
          <p:nvPr/>
        </p:nvSpPr>
        <p:spPr>
          <a:xfrm>
            <a:off x="6947140" y="3691833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" y="843558"/>
            <a:ext cx="9143999" cy="4299942"/>
          </a:xfrm>
          <a:prstGeom prst="rect">
            <a:avLst/>
          </a:prstGeom>
        </p:spPr>
      </p:pic>
      <p:sp>
        <p:nvSpPr>
          <p:cNvPr id="22" name="矩形 8"/>
          <p:cNvSpPr/>
          <p:nvPr/>
        </p:nvSpPr>
        <p:spPr>
          <a:xfrm>
            <a:off x="827584" y="137251"/>
            <a:ext cx="8505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a.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Đôi</a:t>
            </a:r>
            <a:r>
              <a:rPr lang="en-US" altLang="zh-CN" sz="36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36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6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36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chuyện</a:t>
            </a:r>
            <a:r>
              <a:rPr lang="en-US" altLang="zh-CN" sz="36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36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ai</a:t>
            </a:r>
            <a:r>
              <a:rPr lang="en-US" altLang="zh-CN" sz="36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36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3" name="矩形 8"/>
          <p:cNvSpPr/>
          <p:nvPr/>
        </p:nvSpPr>
        <p:spPr>
          <a:xfrm>
            <a:off x="827584" y="145460"/>
            <a:ext cx="8505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b.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Vì</a:t>
            </a:r>
            <a:r>
              <a:rPr lang="en-US" altLang="zh-CN" sz="36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sao</a:t>
            </a:r>
            <a:r>
              <a:rPr lang="en-US" altLang="zh-CN" sz="36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hoẵng</a:t>
            </a:r>
            <a:r>
              <a:rPr lang="en-US" altLang="zh-CN" sz="36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bị</a:t>
            </a:r>
            <a:r>
              <a:rPr lang="en-US" altLang="zh-CN" sz="36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ngã</a:t>
            </a:r>
            <a:r>
              <a:rPr lang="en-US" altLang="zh-CN" sz="36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36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矩形 8"/>
          <p:cNvSpPr/>
          <p:nvPr/>
        </p:nvSpPr>
        <p:spPr>
          <a:xfrm>
            <a:off x="827584" y="163134"/>
            <a:ext cx="8505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c.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Khi</a:t>
            </a:r>
            <a:r>
              <a:rPr lang="en-US" altLang="zh-CN" sz="36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hoẵng</a:t>
            </a:r>
            <a:r>
              <a:rPr lang="en-US" altLang="zh-CN" sz="36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ngã</a:t>
            </a:r>
            <a:r>
              <a:rPr lang="en-US" altLang="zh-CN" sz="36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nai</a:t>
            </a:r>
            <a:r>
              <a:rPr lang="en-US" altLang="zh-CN" sz="36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đã</a:t>
            </a:r>
            <a:r>
              <a:rPr lang="en-US" altLang="zh-CN" sz="36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36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36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36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8"/>
          <p:cNvSpPr/>
          <p:nvPr/>
        </p:nvSpPr>
        <p:spPr>
          <a:xfrm>
            <a:off x="107504" y="987574"/>
            <a:ext cx="87702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4. </a:t>
            </a:r>
            <a:r>
              <a:rPr lang="en-US" altLang="zh-CN" sz="4000" b="1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Viết</a:t>
            </a:r>
            <a:r>
              <a:rPr lang="en-US" altLang="zh-CN" sz="40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40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trả</a:t>
            </a:r>
            <a:r>
              <a:rPr lang="en-US" altLang="zh-CN" sz="40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lời</a:t>
            </a:r>
            <a:r>
              <a:rPr lang="en-US" altLang="zh-CN" sz="40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cho</a:t>
            </a:r>
            <a:r>
              <a:rPr lang="en-US" altLang="zh-CN" sz="40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40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hỏi</a:t>
            </a:r>
            <a:r>
              <a:rPr lang="en-US" altLang="zh-CN" sz="40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 </a:t>
            </a:r>
            <a:r>
              <a:rPr lang="en-US" altLang="zh-CN" sz="40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ở </a:t>
            </a:r>
            <a:r>
              <a:rPr lang="en-US" altLang="zh-CN" sz="40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mục</a:t>
            </a:r>
            <a:r>
              <a:rPr lang="en-US" altLang="zh-CN" sz="40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3</a:t>
            </a:r>
            <a:endParaRPr lang="zh-CN" altLang="en-US" sz="40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矩形 8"/>
          <p:cNvSpPr/>
          <p:nvPr/>
        </p:nvSpPr>
        <p:spPr>
          <a:xfrm>
            <a:off x="0" y="2263689"/>
            <a:ext cx="73803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Khi</a:t>
            </a:r>
            <a:r>
              <a:rPr lang="en-US" altLang="zh-CN" sz="4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hoẵng</a:t>
            </a:r>
            <a:r>
              <a:rPr lang="en-US" altLang="zh-CN" sz="4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ngã</a:t>
            </a:r>
            <a:r>
              <a:rPr lang="en-US" altLang="zh-CN" sz="4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nai</a:t>
            </a:r>
            <a:r>
              <a:rPr lang="en-US" altLang="zh-CN" sz="4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(…) </a:t>
            </a:r>
            <a:endParaRPr lang="zh-CN" altLang="en-US" sz="48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矩形 8"/>
          <p:cNvSpPr/>
          <p:nvPr/>
        </p:nvSpPr>
        <p:spPr>
          <a:xfrm>
            <a:off x="5639862" y="2263689"/>
            <a:ext cx="334786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</a:t>
            </a:r>
            <a:r>
              <a:rPr lang="en-US" altLang="zh-CN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ừng</a:t>
            </a:r>
            <a:r>
              <a:rPr lang="en-US" altLang="zh-CN" sz="4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4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</a:t>
            </a:r>
            <a:endParaRPr lang="zh-CN" altLang="en-US" sz="48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矩形 8"/>
          <p:cNvSpPr/>
          <p:nvPr/>
        </p:nvSpPr>
        <p:spPr>
          <a:xfrm>
            <a:off x="-32921" y="3279056"/>
            <a:ext cx="756084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đỡ</a:t>
            </a:r>
            <a:r>
              <a:rPr lang="en-US" altLang="zh-CN" sz="4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hoẵng</a:t>
            </a:r>
            <a:r>
              <a:rPr lang="en-US" altLang="zh-CN" sz="4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đứng</a:t>
            </a:r>
            <a:r>
              <a:rPr lang="en-US" altLang="zh-CN" sz="4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dậy</a:t>
            </a:r>
            <a:r>
              <a:rPr lang="en-US" altLang="zh-CN" sz="4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48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8"/>
          <p:cNvSpPr/>
          <p:nvPr/>
        </p:nvSpPr>
        <p:spPr>
          <a:xfrm>
            <a:off x="251520" y="2715766"/>
            <a:ext cx="9144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altLang="zh-CN" sz="4000" b="1" dirty="0" smtClean="0">
                <a:solidFill>
                  <a:srgbClr val="FF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học múa, em phải tập</a:t>
            </a:r>
            <a:r>
              <a:rPr lang="en-US" altLang="zh-CN" sz="4000" b="1" smtClean="0">
                <a:solidFill>
                  <a:srgbClr val="FF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vi-VN" altLang="zh-CN" sz="4000" b="1" smtClean="0">
                <a:solidFill>
                  <a:srgbClr val="FF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vi-VN" altLang="zh-CN" sz="4000" b="1" dirty="0" smtClean="0">
                <a:solidFill>
                  <a:srgbClr val="FF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(...)  </a:t>
            </a:r>
            <a:r>
              <a:rPr lang="en-US" altLang="zh-CN" sz="4000" b="1" dirty="0" smtClean="0">
                <a:solidFill>
                  <a:srgbClr val="FF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4000" b="1" dirty="0" smtClean="0">
                <a:solidFill>
                  <a:srgbClr val="FF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chân.</a:t>
            </a:r>
            <a:endParaRPr lang="zh-CN" altLang="en-US" sz="4000" b="1" dirty="0">
              <a:solidFill>
                <a:srgbClr val="FF000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1" name="矩形 8"/>
          <p:cNvSpPr/>
          <p:nvPr/>
        </p:nvSpPr>
        <p:spPr>
          <a:xfrm>
            <a:off x="251520" y="527816"/>
            <a:ext cx="879597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b="1" dirty="0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b="1" dirty="0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b="1" dirty="0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b="1" dirty="0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b="1" dirty="0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b="1" dirty="0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b="1" dirty="0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b="1" dirty="0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b="1" dirty="0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b="1" dirty="0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b="1" dirty="0"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矩形 8"/>
          <p:cNvSpPr/>
          <p:nvPr/>
        </p:nvSpPr>
        <p:spPr>
          <a:xfrm>
            <a:off x="1763688" y="1351888"/>
            <a:ext cx="136815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altLang="zh-CN" sz="3200" b="1" dirty="0" smtClean="0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 lại</a:t>
            </a:r>
            <a:r>
              <a:rPr lang="en-US" altLang="zh-CN" sz="3200" b="1" dirty="0" smtClean="0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endParaRPr lang="zh-CN" altLang="en-US" sz="3200" b="1" dirty="0"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3" name="矩形 8"/>
          <p:cNvSpPr/>
          <p:nvPr/>
        </p:nvSpPr>
        <p:spPr>
          <a:xfrm>
            <a:off x="5436096" y="1366824"/>
            <a:ext cx="267353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altLang="zh-CN" sz="3200" dirty="0" smtClean="0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đứng dậy</a:t>
            </a:r>
            <a:endParaRPr lang="zh-CN" altLang="en-US" sz="3200" dirty="0"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4" name="矩形 8"/>
          <p:cNvSpPr/>
          <p:nvPr/>
        </p:nvSpPr>
        <p:spPr>
          <a:xfrm>
            <a:off x="3779912" y="1366825"/>
            <a:ext cx="122413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vi-VN" altLang="zh-CN" sz="3200" b="1" dirty="0" smtClean="0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xoạc</a:t>
            </a:r>
            <a:r>
              <a:rPr lang="en-US" altLang="zh-CN" sz="3200" b="1" dirty="0" smtClean="0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3200" dirty="0" smtClean="0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endParaRPr lang="zh-CN" altLang="en-US" sz="3200" dirty="0"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8.64198E-7 L 0.22448 0.275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13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8"/>
          <p:cNvSpPr/>
          <p:nvPr/>
        </p:nvSpPr>
        <p:spPr>
          <a:xfrm>
            <a:off x="0" y="-28922"/>
            <a:ext cx="9144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thưởng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zh-CN" altLang="en-US" sz="2800" b="1" dirty="0"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298"/>
            <a:ext cx="4139951" cy="2149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94298"/>
            <a:ext cx="4499992" cy="2149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6107"/>
            <a:ext cx="4139951" cy="2581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2667240"/>
            <a:ext cx="4499992" cy="234627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00" y="-123914"/>
            <a:ext cx="9144000" cy="52360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2120" y="1707654"/>
            <a:ext cx="1512168" cy="50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9752" y="1059582"/>
            <a:ext cx="7920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75616" y="1059582"/>
            <a:ext cx="11521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576096" y="1507314"/>
            <a:ext cx="14198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34"/>
            <a:ext cx="9144000" cy="3312368"/>
          </a:xfrm>
          <a:prstGeom prst="rect">
            <a:avLst/>
          </a:prstGeom>
        </p:spPr>
      </p:pic>
      <p:sp>
        <p:nvSpPr>
          <p:cNvPr id="20" name="Hình chữ nhật: Góc Tròn 1"/>
          <p:cNvSpPr/>
          <p:nvPr/>
        </p:nvSpPr>
        <p:spPr>
          <a:xfrm>
            <a:off x="2681669" y="2117155"/>
            <a:ext cx="1701756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ước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đi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21" name="Hình chữ nhật: Góc Tròn 4"/>
          <p:cNvSpPr/>
          <p:nvPr/>
        </p:nvSpPr>
        <p:spPr>
          <a:xfrm>
            <a:off x="4556836" y="2117155"/>
            <a:ext cx="2218654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ước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suối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22" name="Hình chữ nhật: Góc Tròn 5"/>
          <p:cNvSpPr/>
          <p:nvPr/>
        </p:nvSpPr>
        <p:spPr>
          <a:xfrm>
            <a:off x="6778141" y="2100710"/>
            <a:ext cx="1871831" cy="707193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r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ượt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đuổi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23" name="Hình chữ nhật: Góc Tròn 7"/>
          <p:cNvSpPr/>
          <p:nvPr/>
        </p:nvSpPr>
        <p:spPr>
          <a:xfrm>
            <a:off x="4638422" y="3000523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đội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ình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24" name="Hình chữ nhật: Góc Tròn 8"/>
          <p:cNvSpPr/>
          <p:nvPr/>
        </p:nvSpPr>
        <p:spPr>
          <a:xfrm>
            <a:off x="2482250" y="3028528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in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tức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25" name="Hình chữ nhật: Góc Tròn 10"/>
          <p:cNvSpPr/>
          <p:nvPr/>
        </p:nvSpPr>
        <p:spPr>
          <a:xfrm>
            <a:off x="6950378" y="2992375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v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inh</a:t>
            </a:r>
            <a:r>
              <a:rPr lang="en-US" sz="32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dự</a:t>
            </a:r>
            <a:endParaRPr lang="vi-VN" sz="32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143</Words>
  <Application>Microsoft Office PowerPoint</Application>
  <PresentationFormat>On-screen Show (16:9)</PresentationFormat>
  <Paragraphs>38</Paragraphs>
  <Slides>10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Windows User</cp:lastModifiedBy>
  <cp:revision>357</cp:revision>
  <dcterms:created xsi:type="dcterms:W3CDTF">2015-12-11T17:46:00Z</dcterms:created>
  <dcterms:modified xsi:type="dcterms:W3CDTF">2021-03-10T02:05:50Z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